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81" r:id="rId3"/>
    <p:sldId id="282" r:id="rId4"/>
    <p:sldId id="280" r:id="rId5"/>
    <p:sldId id="265" r:id="rId6"/>
    <p:sldId id="258" r:id="rId7"/>
    <p:sldId id="260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66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0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7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2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8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40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86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00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86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40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12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02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45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46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57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9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258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81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5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3F7191-7390-4044-BB4E-DCBF451A189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38F6ADD-6062-4691-8AA1-101A58DC1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98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4F6B354-BB95-4DE9-9EC6-D0B3A63E65DF}"/>
              </a:ext>
            </a:extLst>
          </p:cNvPr>
          <p:cNvSpPr txBox="1">
            <a:spLocks/>
          </p:cNvSpPr>
          <p:nvPr/>
        </p:nvSpPr>
        <p:spPr>
          <a:xfrm>
            <a:off x="931033" y="278296"/>
            <a:ext cx="9041294" cy="1774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ОШСКИЙ ГОСУДАРСТВЕННЫЙ УНИВЕРСИТЕТ</a:t>
            </a:r>
            <a:endParaRPr kumimoji="0" lang="ru-RU" sz="4400" b="1" i="0" u="none" strike="noStrike" kern="1200" cap="none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97C152-2BA5-4199-B5D6-DA3B191B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7" y="2239618"/>
            <a:ext cx="5393634" cy="3644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487680"/>
            <a:ext cx="1179053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катиона кальция Са2+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1.Разбавленная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кислота H2SO4 образует с ионом кальция белый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сульфата кальция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СаСl2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H2SO4 → CaSO4↓ + 2HCI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+SO4 2-→ CaSO4↓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Малорастворимый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осадок, который при медленной кристаллизации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игольчатых кристаллов гипса CaSO4*2 Н2О.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достаточно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растворимости сульфата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 (2 г/л)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только из достаточно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концентрированных растворов солей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кальция. Более полное осаждение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добавлении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раствору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растворим в кислотах и щелочах, но растворяется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водном растворе сульфата аммония.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5970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" y="396240"/>
            <a:ext cx="118690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Оксалат аммония (NH4 )2C2O4 дает на холоду в нейтральных, уксуснокислых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слабощелочных растворах белый мелкокристаллический осадок оксалата кальция: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СаСl2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(NH4 )2C2O4 → СаС2О4↓ + 2NH4Cl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+ C2O4 2-→ СаС2О4 ↓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нерастворим в уксусной кислоте, но легко растворим в минеральных кислотах. Реакцию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оксалатом аммония нельзя проводить в присутствии солей бария, так как ион Ва2+ образует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оксалатом аммония белый осадок Эта реакция наиболее важная качественная реакция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Са2+ и является фармакопейной.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0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" y="198120"/>
            <a:ext cx="97383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Гексацианоферрат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калия K4 [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(СN)6 ] с солями кальция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слабощелочной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 белый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кристаллический осадок, нерастворимый в уксусной кислоте: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CaCl2 + K4 [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(CN)6 ] + NH4Cl →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CaKNH4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(CN)6 ]↓ +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ЗКСl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К+ + [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(CN)6 ] 4- + NH4 + → CaKNH4 [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(CN)6 ]↓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в аммиачно-буферной смеси (рН = 9) В присутствии значительных количеств иона Ва2+ не рекомендуется применять эту реакцию для открытия ионов Са2+ , так как ион Ва2+ при достаточном количестве может дать осадок с K4 [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(CN)6 ].</a:t>
            </a:r>
          </a:p>
        </p:txBody>
      </p:sp>
    </p:spTree>
    <p:extLst>
      <p:ext uri="{BB962C8B-B14F-4D97-AF65-F5344CB8AC3E}">
        <p14:creationId xmlns="" xmlns:p14="http://schemas.microsoft.com/office/powerpoint/2010/main" val="236703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54" y="579120"/>
            <a:ext cx="10101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Реакция окрашивания пламени. Летучие соли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окрашивают бесцветное газовое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кирпично-красный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цвет. </a:t>
            </a:r>
          </a:p>
        </p:txBody>
      </p:sp>
    </p:spTree>
    <p:extLst>
      <p:ext uri="{BB962C8B-B14F-4D97-AF65-F5344CB8AC3E}">
        <p14:creationId xmlns="" xmlns:p14="http://schemas.microsoft.com/office/powerpoint/2010/main" val="85646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4406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катиона стронция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Sr2+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Разбавленная серная кислота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H2SO4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солями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аморфный осадок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SrCl2 + H2SO4 → SrSO4↓ + 2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+ SO4 2 ‾ → SrSO4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образуется постепенно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Карбонат аммония (NH4 )2CO3 при взаимодействии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растворами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стронция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осаждает карбонат стронция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осадка, растворимого в уксусной, соляной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азотной кислотах: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(NO3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 + (NH4 )2CO3 → SrCO3↓ + 2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NH4NO3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Sr2+ + CO3 2 ‾ → SrCO3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Аммония оксалат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NH4 )2C2O4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ионами стронция образует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мелкокристаллический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стронция оксалата.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(NO3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 + (NH4 )2C2O4 → SrC2O4↓ + 2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NH4NO3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Sr2+ + C2O4 2 ‾ → SrC2O4↓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не растворяется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HNO3 ): SrC2O4 + 2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SrCl2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Н2С2О4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SrC2O4 + 2 H+→ Sr2+ 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Н2С2О4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Реакция окрашивания пламени. Летучие соли кальция окрашивают бесцветное газовое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карминово-красный цвет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Реакция является фармакопейной.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05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0"/>
            <a:ext cx="10769358" cy="763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анализа смеси катионов III аналитической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Исследуемый раствор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К2С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rO4  CH3COONa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осадок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Раствор Са2+ и Ва2+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+(NH4)2CrO4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 smtClean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Гипсовая вода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К4(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Fe(CN)6))2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аммиачный буфер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CaCr2O4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ru-RU" dirty="0" smtClean="0"/>
              <a:t>                                                            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endParaRPr lang="en-US" dirty="0"/>
          </a:p>
          <a:p>
            <a:r>
              <a:rPr lang="ru-RU" dirty="0" smtClean="0"/>
              <a:t>            </a:t>
            </a:r>
            <a:r>
              <a:rPr lang="en-US" sz="2400" dirty="0" smtClean="0"/>
              <a:t>SrSO4  </a:t>
            </a:r>
            <a:r>
              <a:rPr lang="ru-RU" sz="2400" dirty="0" smtClean="0"/>
              <a:t>белый</a:t>
            </a:r>
            <a:r>
              <a:rPr lang="en-US" sz="2400" dirty="0" smtClean="0"/>
              <a:t>                                                    Ca(NH4)2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К4(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Fe(CN)6))2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                                             </a:t>
            </a:r>
            <a:endParaRPr lang="en-US" sz="2400" dirty="0" smtClean="0"/>
          </a:p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797981" y="8991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663440" y="22402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812280" y="22402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743200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743200" y="5379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97981" y="4636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671560" y="56144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59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" y="289560"/>
            <a:ext cx="1240147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 нахождение в природе катионов третьей аналитической группы: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 и бария входят в состав многих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фармацевтических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 (гипс) применяют при наложении повязок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зубных порошков.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глюконат кальция используют для лечения при аллергических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бария применяется при рентгеноскопических исследованиях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кишечника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контрастное средство (BaSO4 не пропускает рентгеновские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Соли бария и кальция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в природе.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содержит в растворе соли кальция,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 ее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Кальций является одним из основных структурных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человека и животных. Он необходим для осуществления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импульсов, для сокращения скелетных и гладких мышц,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свертывания крови</a:t>
            </a:r>
          </a:p>
        </p:txBody>
      </p:sp>
    </p:spTree>
    <p:extLst>
      <p:ext uri="{BB962C8B-B14F-4D97-AF65-F5344CB8AC3E}">
        <p14:creationId xmlns="" xmlns:p14="http://schemas.microsoft.com/office/powerpoint/2010/main" val="380598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842"/>
            <a:ext cx="985517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Контрольные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1.Действие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реагента на катионы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аналитической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группы.Напишите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реакций.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Краткая характеристика свойств хлоридов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катинов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реакций и объясните механизм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3.Напишите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реакций и укажите условия их проведения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специфической?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реакций катиона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Са2+.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уравнения реакций.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.Составьте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дробного хода анализа катионов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группы. </a:t>
            </a:r>
          </a:p>
        </p:txBody>
      </p:sp>
    </p:spTree>
    <p:extLst>
      <p:ext uri="{BB962C8B-B14F-4D97-AF65-F5344CB8AC3E}">
        <p14:creationId xmlns="" xmlns:p14="http://schemas.microsoft.com/office/powerpoint/2010/main" val="274160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9240" y="990600"/>
            <a:ext cx="1024799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1.Знать все реакции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групп.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2.Подготовиться 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аналитической группе.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3.Подготовить  «планшет» с реакциями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налитических групп.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6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28" y="1161143"/>
            <a:ext cx="8838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3" y="2418302"/>
            <a:ext cx="4615543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6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A58A545-E9A8-43CA-8515-BA562994D094}"/>
              </a:ext>
            </a:extLst>
          </p:cNvPr>
          <p:cNvSpPr txBox="1">
            <a:spLocks/>
          </p:cNvSpPr>
          <p:nvPr/>
        </p:nvSpPr>
        <p:spPr bwMode="gray">
          <a:xfrm>
            <a:off x="1550503" y="452717"/>
            <a:ext cx="8500331" cy="2078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Медицинский факультет</a:t>
            </a:r>
            <a:b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Кафедра «Фармацевтической </a:t>
            </a: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химии</a:t>
            </a:r>
            <a:r>
              <a:rPr kumimoji="0" lang="ru-RU" sz="4000" b="1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и технологии лекарственных средств</a:t>
            </a: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12A27B-2F9B-4320-AD59-CC50A584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2531164"/>
            <a:ext cx="3882887" cy="3765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4F1B136-9DC9-405A-A115-9FA0D154E516}"/>
              </a:ext>
            </a:extLst>
          </p:cNvPr>
          <p:cNvSpPr txBox="1">
            <a:spLocks/>
          </p:cNvSpPr>
          <p:nvPr/>
        </p:nvSpPr>
        <p:spPr bwMode="gray">
          <a:xfrm>
            <a:off x="1461522" y="1064525"/>
            <a:ext cx="9268956" cy="3477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Предмет – «Аналитическая химия»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курс, 3семестр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429" y="667657"/>
            <a:ext cx="9767031" cy="2000477"/>
          </a:xfrm>
        </p:spPr>
        <p:txBody>
          <a:bodyPr>
            <a:noAutofit/>
          </a:bodyPr>
          <a:lstStyle/>
          <a:p>
            <a:pPr algn="ctr"/>
            <a:r>
              <a:rPr lang="ru-RU" sz="4800" b="1" smtClean="0"/>
              <a:t>Лабораторно-практическое </a:t>
            </a:r>
            <a:r>
              <a:rPr lang="ru-RU" sz="4800" b="1" dirty="0" smtClean="0"/>
              <a:t>занятие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972" y="2963410"/>
            <a:ext cx="9144000" cy="16557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Реакции и анализ катионов 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аналитической группы</a:t>
            </a:r>
            <a:endParaRPr lang="ru-R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2458" y="1683658"/>
            <a:ext cx="940525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105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1050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105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1050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105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10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680" y="2295364"/>
            <a:ext cx="96273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обнаружения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катионов 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40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469" y="114661"/>
            <a:ext cx="9303657" cy="1609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Основные вопросы: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1.Общая характеристика катионов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аналитической группы.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2.Частные реакции на катион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3.Частные реакции на катион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2+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.Частные реакции на катион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5.Применение в медицине данных катионов.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6.Контрольные вопросы.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7.Домашнее задание.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ЧЧччч333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2.Частные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на катиона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3.Частные реакции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катиона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Pb2+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4.Частные реакции катиона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Hg2+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5.Применение в медицине данных катионов.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6.Контрольные вопросы.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7.Домашнее задание.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2.Частные реакции на катиона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3.Частные реакции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катиона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Pb2+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4.Частные реакции катиона 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Hg2+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5.Применение в медицине данных катионов.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6.Контрольные вопросы.</a:t>
            </a:r>
          </a:p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7.Домашнее задание.</a:t>
            </a:r>
          </a:p>
          <a:p>
            <a:pPr>
              <a:buFont typeface="Wingdings" panose="05000000000000000000" pitchFamily="2" charset="2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5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0"/>
            <a:ext cx="990980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1.Общая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катионов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аналитической группы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группе катионов относятся ионы двухвалентных металлов Ва2+ , Sr2+ и Са2+ . Эти катионы бесцветны. Галогениды, нитраты и ацетаты этих катионов хорошо растворимы в воде. Гидроксиды катионов этой группы являются сильными электролитами и растворимость их уменьшается в последовательности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(ОН)2 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(OH)2 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(OH)2.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9488" y="1737356"/>
            <a:ext cx="577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7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335280"/>
            <a:ext cx="102260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2.Частные реакции на катион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2+.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Разбавленная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кислота H2SO4 и растворимые сульфаты выделяют даже из очень разбавленных растворов осадок сульфата бария: ВаС12 + H2SO4 → BaSO4 ↓ + 2HCI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Ва2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+ SO4 2- → BaSO4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не растворяется в кислотах и гидроксидах щелочных металлов. За исключением концентрированной серной,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заметно растворяется с образованием гидросульфата бария: BaSO4 + H2SO4 →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(НSO4 )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является фармакопейной. При нагревании с раствором карбонатов (соды) сульфат бария превращается в малорастворимый в воде карбонат, который затем растворяют в кислотах.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1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544"/>
            <a:ext cx="232924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Хромат калия К2СгО4 или натрия осаждает из нейтральных или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уксуснокислых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бариевой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хромат бария желтого цвета: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ВаС12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К2СгО4 → ВаСгО4↓ +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2KCI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Ba2+ + СгО4 2-→ BаСгО4↓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растворяется в минеральных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нерастворим 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Оксалат аммония (NH4 )2C2O4 дает белый осадок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оксалата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BaСl2 + (NH4 )2C2O4 → BaС2О4↓ + 2NH4Cl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+ C2O4 2-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BaC2O4↓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 в соляной и азотной кислотах,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уксусной.</a:t>
            </a:r>
          </a:p>
          <a:p>
            <a:r>
              <a:rPr lang="ru-RU" sz="2800" dirty="0"/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Реакция окрашивания пламени.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бария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бесцветное газовое пламя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желто-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696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1224</Words>
  <Application>Microsoft Office PowerPoint</Application>
  <PresentationFormat>Произвольный</PresentationFormat>
  <Paragraphs>155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 (конференц-зал)</vt:lpstr>
      <vt:lpstr>Слайд 1</vt:lpstr>
      <vt:lpstr>Слайд 2</vt:lpstr>
      <vt:lpstr>Слайд 3</vt:lpstr>
      <vt:lpstr>Лабораторно-практическое занятие №3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химия</dc:title>
  <dc:creator>user</dc:creator>
  <cp:lastModifiedBy>user</cp:lastModifiedBy>
  <cp:revision>44</cp:revision>
  <dcterms:created xsi:type="dcterms:W3CDTF">2020-04-06T11:26:58Z</dcterms:created>
  <dcterms:modified xsi:type="dcterms:W3CDTF">2020-09-16T09:57:24Z</dcterms:modified>
</cp:coreProperties>
</file>